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es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tableStyles" Target="tableStyles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theme" Target="theme/theme1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viewProps" Target="viewProp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presProps" Target="presProp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6AF779-2249-9AF4-C25F-07E18ACC26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75AE1A0-787B-A7B1-C219-98D017A20F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90D309B-0811-8E41-B5DE-E797671E2C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42B5C-7F4F-DE4B-91CF-B48709A3FE93}" type="datetimeFigureOut">
              <a:rPr lang="es-US" smtClean="0"/>
              <a:t>10/31/2024</a:t>
            </a:fld>
            <a:endParaRPr lang="es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A7CC1E4-3585-7B55-3F33-43B422579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9720DCA-7AF1-C420-EE18-2CCEE53DE9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76D80-CAC7-0447-99FF-04F1F978849A}" type="slidenum">
              <a:rPr lang="es-US" smtClean="0"/>
              <a:t>‹Nº›</a:t>
            </a:fld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9818598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74FFC9-B3E8-EDBD-5629-9B1F6F8692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25FA59D-3B07-8529-AE39-5A72AC0922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F31609D-9FD9-CA42-D954-564FE655F0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42B5C-7F4F-DE4B-91CF-B48709A3FE93}" type="datetimeFigureOut">
              <a:rPr lang="es-US" smtClean="0"/>
              <a:t>10/31/2024</a:t>
            </a:fld>
            <a:endParaRPr lang="es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7524DFF-890C-3AF6-2D47-F15D476D9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DFF0ED5-BE2D-E478-BD2C-C9571C3C7C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76D80-CAC7-0447-99FF-04F1F978849A}" type="slidenum">
              <a:rPr lang="es-US" smtClean="0"/>
              <a:t>‹Nº›</a:t>
            </a:fld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32682384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62ADCB-8DD3-7FDD-9A7E-8F9981870B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9AE738D-BD8B-6666-8184-F98B6D3006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A2C5E69-E7FB-6883-A5D0-718A75A444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42B5C-7F4F-DE4B-91CF-B48709A3FE93}" type="datetimeFigureOut">
              <a:rPr lang="es-US" smtClean="0"/>
              <a:t>10/31/2024</a:t>
            </a:fld>
            <a:endParaRPr lang="es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0479EE0-70C9-3F14-2499-C85DAB0F6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1B8B379-3149-6705-03BF-AD9A705E0C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76D80-CAC7-0447-99FF-04F1F978849A}" type="slidenum">
              <a:rPr lang="es-US" smtClean="0"/>
              <a:t>‹Nº›</a:t>
            </a:fld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627776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9AFAB8-C46B-CDD9-2C95-130DB77990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1FC04A6-692F-B90E-7544-229348FBFE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S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D31D386-0C6A-95E9-8DD6-37B3CD78D1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S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0F6C1A6-2752-444D-A1C1-8F62E46BCE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42B5C-7F4F-DE4B-91CF-B48709A3FE93}" type="datetimeFigureOut">
              <a:rPr lang="es-US" smtClean="0"/>
              <a:t>10/31/2024</a:t>
            </a:fld>
            <a:endParaRPr lang="es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E64A2F1-509A-DFEB-EFDE-3A4E3F2FD5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D75EA66-9078-F125-9DE4-C33FD01576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76D80-CAC7-0447-99FF-04F1F978849A}" type="slidenum">
              <a:rPr lang="es-US" smtClean="0"/>
              <a:t>‹Nº›</a:t>
            </a:fld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10922931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63CACC-B699-87CD-2599-BBBB7F083C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E6753A1-9C47-963D-1A69-548A94EF65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092DA03-6DB2-28FD-E21C-55690778FB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S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65F828A-6513-AFC0-9184-A68FE3CCD3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86DF268-59C9-2F83-6064-FF1E31EBB9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S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0E6F596-CD3C-2C4B-0682-8D5D43FE9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42B5C-7F4F-DE4B-91CF-B48709A3FE93}" type="datetimeFigureOut">
              <a:rPr lang="es-US" smtClean="0"/>
              <a:t>10/31/2024</a:t>
            </a:fld>
            <a:endParaRPr lang="es-U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2B5E5166-39A7-DDFD-E09F-A7E5CB04E3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81833088-CBD6-B7F8-5310-5271C8FF1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76D80-CAC7-0447-99FF-04F1F978849A}" type="slidenum">
              <a:rPr lang="es-US" smtClean="0"/>
              <a:t>‹Nº›</a:t>
            </a:fld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19955365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DAE944-E6B2-F416-3537-6EE0846120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U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9111106-D709-6FDD-247A-B95A16BED9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42B5C-7F4F-DE4B-91CF-B48709A3FE93}" type="datetimeFigureOut">
              <a:rPr lang="es-US" smtClean="0"/>
              <a:t>10/31/2024</a:t>
            </a:fld>
            <a:endParaRPr lang="es-U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09F2B95-5907-3DF1-D1ED-FFE11A307D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6743D2C-A4E7-2E05-A36C-BC11ABE74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76D80-CAC7-0447-99FF-04F1F978849A}" type="slidenum">
              <a:rPr lang="es-US" smtClean="0"/>
              <a:t>‹Nº›</a:t>
            </a:fld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3798041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CFB760AA-FAEE-AB86-E878-DD2AE85F69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42B5C-7F4F-DE4B-91CF-B48709A3FE93}" type="datetimeFigureOut">
              <a:rPr lang="es-US" smtClean="0"/>
              <a:t>10/31/2024</a:t>
            </a:fld>
            <a:endParaRPr lang="es-U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0F0AECA-F505-7F67-59DE-6E0507993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C24C425-F019-2788-9603-D0C699AB7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76D80-CAC7-0447-99FF-04F1F978849A}" type="slidenum">
              <a:rPr lang="es-US" smtClean="0"/>
              <a:t>‹Nº›</a:t>
            </a:fld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22848964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F0B7EC-6705-46D3-7231-4230F02560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3EA6036-E585-50F3-BDCB-FCB4124CAA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EB7363A-6A2C-1AE4-6420-2FA1161FF9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8DD226D-2BF2-1D87-356E-F14E592C63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42B5C-7F4F-DE4B-91CF-B48709A3FE93}" type="datetimeFigureOut">
              <a:rPr lang="es-US" smtClean="0"/>
              <a:t>10/31/2024</a:t>
            </a:fld>
            <a:endParaRPr lang="es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DB3071D-067F-608B-9BD2-F59CF9AF2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90C2572-CC1A-BEBC-4819-4F0F11CD0C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76D80-CAC7-0447-99FF-04F1F978849A}" type="slidenum">
              <a:rPr lang="es-US" smtClean="0"/>
              <a:t>‹Nº›</a:t>
            </a:fld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3077635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38E9CE-7223-2137-D01C-C649136FB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US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5795642-6416-84BF-E1A6-940833A9E7A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2EC8C05-B388-9F10-6F64-50A4A7C9FE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238FF53-5728-2874-F19B-2FF0C0511C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42B5C-7F4F-DE4B-91CF-B48709A3FE93}" type="datetimeFigureOut">
              <a:rPr lang="es-US" smtClean="0"/>
              <a:t>10/31/2024</a:t>
            </a:fld>
            <a:endParaRPr lang="es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15CEF5B-D193-6876-FD2B-27EF268887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739C4CB-5A5C-B2E2-FBE6-F5314D379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76D80-CAC7-0447-99FF-04F1F978849A}" type="slidenum">
              <a:rPr lang="es-US" smtClean="0"/>
              <a:t>‹Nº›</a:t>
            </a:fld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2512734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93981D-9DA4-8FDD-6ABA-A61C00BBB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U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1DF2A60-7CAF-394E-FE3D-138AF38CE3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5FBCACB-87E7-ECB1-4511-EB892FAE76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42B5C-7F4F-DE4B-91CF-B48709A3FE93}" type="datetimeFigureOut">
              <a:rPr lang="es-US" smtClean="0"/>
              <a:t>10/31/2024</a:t>
            </a:fld>
            <a:endParaRPr lang="es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7F18558-EB5B-D6BF-001C-C8FA02A461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0589E43-9ED7-66E3-DE30-3B4B56D80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76D80-CAC7-0447-99FF-04F1F978849A}" type="slidenum">
              <a:rPr lang="es-US" smtClean="0"/>
              <a:t>‹Nº›</a:t>
            </a:fld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1931526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248EE23-012E-FA85-94F1-5656E9DF31E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U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AACDC3F-DEC9-31C3-4875-1CBF4048FE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D8ECEB3-5DDF-A004-0DCD-A5C5C58CB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42B5C-7F4F-DE4B-91CF-B48709A3FE93}" type="datetimeFigureOut">
              <a:rPr lang="es-US" smtClean="0"/>
              <a:t>10/31/2024</a:t>
            </a:fld>
            <a:endParaRPr lang="es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1DB0ACF-2C1D-01CA-4966-9FDAE0ED1C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47A9C48-430E-73CB-B8EC-2829E573C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76D80-CAC7-0447-99FF-04F1F978849A}" type="slidenum">
              <a:rPr lang="es-US" smtClean="0"/>
              <a:t>‹Nº›</a:t>
            </a:fld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27737460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8EF859F7-1C1F-7A3B-F77C-425532A4F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0625A77-DD0C-E961-7EAF-71BBDF3482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11D3BFF-0474-0E4F-63F9-B299980501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0D42B5C-7F4F-DE4B-91CF-B48709A3FE93}" type="datetimeFigureOut">
              <a:rPr lang="es-US" smtClean="0"/>
              <a:t>10/31/2024</a:t>
            </a:fld>
            <a:endParaRPr lang="es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0E253C9-6641-B638-3727-4CC54AF931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6530DB2-590D-D2E9-A364-9B00146BF2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8A76D80-CAC7-0447-99FF-04F1F978849A}" type="slidenum">
              <a:rPr lang="es-US" smtClean="0"/>
              <a:t>‹Nº›</a:t>
            </a:fld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85717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 /><Relationship Id="rId3" Type="http://schemas.microsoft.com/office/2007/relationships/media" Target="../media/media2.mp4" /><Relationship Id="rId7" Type="http://schemas.openxmlformats.org/officeDocument/2006/relationships/slideLayout" Target="../slideLayouts/slideLayout2.xml" /><Relationship Id="rId2" Type="http://schemas.openxmlformats.org/officeDocument/2006/relationships/video" Target="../media/media1.mp4" /><Relationship Id="rId1" Type="http://schemas.microsoft.com/office/2007/relationships/media" Target="../media/media1.mp4" /><Relationship Id="rId6" Type="http://schemas.openxmlformats.org/officeDocument/2006/relationships/video" Target="../media/media3.mp4" /><Relationship Id="rId11" Type="http://schemas.openxmlformats.org/officeDocument/2006/relationships/image" Target="../media/image15.png" /><Relationship Id="rId5" Type="http://schemas.microsoft.com/office/2007/relationships/media" Target="../media/media3.mp4" /><Relationship Id="rId10" Type="http://schemas.openxmlformats.org/officeDocument/2006/relationships/image" Target="../media/image14.png" /><Relationship Id="rId4" Type="http://schemas.openxmlformats.org/officeDocument/2006/relationships/video" Target="../media/media2.mp4" /><Relationship Id="rId9" Type="http://schemas.openxmlformats.org/officeDocument/2006/relationships/image" Target="../media/image13.png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 /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 /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 /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 /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 /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 /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 /><Relationship Id="rId1" Type="http://schemas.openxmlformats.org/officeDocument/2006/relationships/slideLayout" Target="../slideLayouts/slideLayout2.xml" 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8FC44C-CA22-DF84-00B6-5CDB780DBD7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F38D1CC-81C7-8DC5-5534-2C2EA2BF3D9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U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D7AF530-FA10-5671-DA46-39A320B847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4251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CD83C5-EC64-CC44-79D7-7F9E8F57EC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S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4B154E10-E23E-111C-5ECC-5584F12F56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</p:spPr>
      </p:pic>
    </p:spTree>
    <p:extLst>
      <p:ext uri="{BB962C8B-B14F-4D97-AF65-F5344CB8AC3E}">
        <p14:creationId xmlns:p14="http://schemas.microsoft.com/office/powerpoint/2010/main" val="22924617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E9766A-70DD-DD0A-CF23-1BCB5AB86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S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346F79CA-04C0-488E-24E3-BAA51EE6F8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</p:spPr>
      </p:pic>
    </p:spTree>
    <p:extLst>
      <p:ext uri="{BB962C8B-B14F-4D97-AF65-F5344CB8AC3E}">
        <p14:creationId xmlns:p14="http://schemas.microsoft.com/office/powerpoint/2010/main" val="26944882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AB8B45-4625-4AE2-5821-1CC80E727C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S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AA2CF161-95E8-810D-1F0A-F4E36E416A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</p:spPr>
      </p:pic>
    </p:spTree>
    <p:extLst>
      <p:ext uri="{BB962C8B-B14F-4D97-AF65-F5344CB8AC3E}">
        <p14:creationId xmlns:p14="http://schemas.microsoft.com/office/powerpoint/2010/main" val="8340923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2BFF0E-102C-CE66-B205-B2079EE340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S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3500A8FB-D207-FBB3-227D-5D76841DBB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</p:spPr>
      </p:pic>
    </p:spTree>
    <p:extLst>
      <p:ext uri="{BB962C8B-B14F-4D97-AF65-F5344CB8AC3E}">
        <p14:creationId xmlns:p14="http://schemas.microsoft.com/office/powerpoint/2010/main" val="23812918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296E81-FC4D-4BF7-F0FF-DEE42190D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S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8FD4C4EC-93CA-DFAB-808F-FC33132051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</p:spPr>
      </p:pic>
    </p:spTree>
    <p:extLst>
      <p:ext uri="{BB962C8B-B14F-4D97-AF65-F5344CB8AC3E}">
        <p14:creationId xmlns:p14="http://schemas.microsoft.com/office/powerpoint/2010/main" val="801029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C17E64-5F41-92CF-36A6-D7EA14908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S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795ADC6E-AF14-7DC8-9B19-2BC4B10ACA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7612777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C312F8-F747-F7BB-7284-A1A670DDB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S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BA068E17-CA1C-9B82-66E7-BAAA3EB12A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</p:spPr>
      </p:pic>
    </p:spTree>
    <p:extLst>
      <p:ext uri="{BB962C8B-B14F-4D97-AF65-F5344CB8AC3E}">
        <p14:creationId xmlns:p14="http://schemas.microsoft.com/office/powerpoint/2010/main" val="7098596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87DCC8-99E8-1B32-3B41-6D2FCB6BF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S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EFCA5F49-E801-80F7-7D96-B4D4008C4B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</p:spPr>
      </p:pic>
    </p:spTree>
    <p:extLst>
      <p:ext uri="{BB962C8B-B14F-4D97-AF65-F5344CB8AC3E}">
        <p14:creationId xmlns:p14="http://schemas.microsoft.com/office/powerpoint/2010/main" val="26925163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22A1C4-9F17-5BC1-13EC-1DF204D3A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S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2215988A-734F-7D1F-808E-363A05B731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</p:spPr>
      </p:pic>
    </p:spTree>
    <p:extLst>
      <p:ext uri="{BB962C8B-B14F-4D97-AF65-F5344CB8AC3E}">
        <p14:creationId xmlns:p14="http://schemas.microsoft.com/office/powerpoint/2010/main" val="24448820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15F729-C37A-6DF8-3C76-F0A6A8D450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S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3E2ED65F-AB7A-635A-E76E-8BD1CDB5F8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</p:spPr>
      </p:pic>
    </p:spTree>
    <p:extLst>
      <p:ext uri="{BB962C8B-B14F-4D97-AF65-F5344CB8AC3E}">
        <p14:creationId xmlns:p14="http://schemas.microsoft.com/office/powerpoint/2010/main" val="42331762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AD7D96-B185-BF89-CD9C-DA5E5A82B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S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E51D79FB-9DEE-D1C1-01D8-EC6E7FB021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</p:spPr>
      </p:pic>
    </p:spTree>
    <p:extLst>
      <p:ext uri="{BB962C8B-B14F-4D97-AF65-F5344CB8AC3E}">
        <p14:creationId xmlns:p14="http://schemas.microsoft.com/office/powerpoint/2010/main" val="29653285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4D609F-2900-D091-75EF-7F1903315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S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994EBD20-75F6-CF11-D10F-86763A8B45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FFED48E2-716F-F49D-188E-BA7317936241}"/>
              </a:ext>
            </a:extLst>
          </p:cNvPr>
          <p:cNvSpPr txBox="1"/>
          <p:nvPr/>
        </p:nvSpPr>
        <p:spPr>
          <a:xfrm>
            <a:off x="5181600" y="2512345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s-US" dirty="0"/>
          </a:p>
        </p:txBody>
      </p:sp>
      <p:pic>
        <p:nvPicPr>
          <p:cNvPr id="6" name="9b4df1b5-d4e9-4d2f-9a30-b57cc77c2fc7-1_all_6206.mp4">
            <a:hlinkClick r:id="" action="ppaction://media"/>
            <a:extLst>
              <a:ext uri="{FF2B5EF4-FFF2-40B4-BE49-F238E27FC236}">
                <a16:creationId xmlns:a16="http://schemas.microsoft.com/office/drawing/2014/main" id="{8BBE78B3-77CC-F3D1-CC69-530677E8790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 rot="10800000">
            <a:off x="684127" y="2055811"/>
            <a:ext cx="3391896" cy="2606366"/>
          </a:xfrm>
          <a:prstGeom prst="rect">
            <a:avLst/>
          </a:prstGeom>
        </p:spPr>
      </p:pic>
      <p:pic>
        <p:nvPicPr>
          <p:cNvPr id="7" name="1000079958.mp4">
            <a:hlinkClick r:id="" action="ppaction://media"/>
            <a:extLst>
              <a:ext uri="{FF2B5EF4-FFF2-40B4-BE49-F238E27FC236}">
                <a16:creationId xmlns:a16="http://schemas.microsoft.com/office/drawing/2014/main" id="{49B1E1B6-A07F-921E-0DE7-89D58059CF6C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115977" y="2123562"/>
            <a:ext cx="3391897" cy="2606366"/>
          </a:xfrm>
          <a:prstGeom prst="rect">
            <a:avLst/>
          </a:prstGeom>
        </p:spPr>
      </p:pic>
      <p:pic>
        <p:nvPicPr>
          <p:cNvPr id="8" name="1000079979.mp4">
            <a:hlinkClick r:id="" action="ppaction://media"/>
            <a:extLst>
              <a:ext uri="{FF2B5EF4-FFF2-40B4-BE49-F238E27FC236}">
                <a16:creationId xmlns:a16="http://schemas.microsoft.com/office/drawing/2014/main" id="{2E3E08F4-D406-7BAC-B92F-A49C9329B7CA}"/>
              </a:ext>
            </a:extLst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400051" y="2777231"/>
            <a:ext cx="3391897" cy="2606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919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15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>
                <p:cTn id="21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>
                <p:cTn id="2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E593B5-A5D6-A237-E5AB-8EDF80B12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S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28078520-1E56-17E5-64CB-603FDAFE9F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4931984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0698BE-CDCD-8479-A6B1-4FC201FFCB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S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3A50F226-8D26-43A3-240B-ACA36BC32E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1999" cy="6858000"/>
          </a:xfrm>
        </p:spPr>
      </p:pic>
    </p:spTree>
    <p:extLst>
      <p:ext uri="{BB962C8B-B14F-4D97-AF65-F5344CB8AC3E}">
        <p14:creationId xmlns:p14="http://schemas.microsoft.com/office/powerpoint/2010/main" val="24865734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AC0888-AA3C-6F97-CFAB-19013F65B5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S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C5E6CC00-4482-2E01-E198-668107EB39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</p:spPr>
      </p:pic>
    </p:spTree>
    <p:extLst>
      <p:ext uri="{BB962C8B-B14F-4D97-AF65-F5344CB8AC3E}">
        <p14:creationId xmlns:p14="http://schemas.microsoft.com/office/powerpoint/2010/main" val="42847025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A27CAA-2D9A-2C83-AA9E-0EAEE1BA35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S"/>
          </a:p>
        </p:txBody>
      </p:sp>
      <p:pic>
        <p:nvPicPr>
          <p:cNvPr id="7" name="Marcador de contenido 6">
            <a:extLst>
              <a:ext uri="{FF2B5EF4-FFF2-40B4-BE49-F238E27FC236}">
                <a16:creationId xmlns:a16="http://schemas.microsoft.com/office/drawing/2014/main" id="{4CAECF61-8D04-EAF5-670D-057120C403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</p:spPr>
      </p:pic>
    </p:spTree>
    <p:extLst>
      <p:ext uri="{BB962C8B-B14F-4D97-AF65-F5344CB8AC3E}">
        <p14:creationId xmlns:p14="http://schemas.microsoft.com/office/powerpoint/2010/main" val="13132432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BC1D4C-FB4D-117F-CFD6-6F01B25F5C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S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FF06E668-55B1-E1B0-447E-D661D9AB44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</p:spPr>
      </p:pic>
    </p:spTree>
    <p:extLst>
      <p:ext uri="{BB962C8B-B14F-4D97-AF65-F5344CB8AC3E}">
        <p14:creationId xmlns:p14="http://schemas.microsoft.com/office/powerpoint/2010/main" val="5009763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C72A37-4DE0-D821-8BF3-FA856909C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S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27F738E4-285C-B388-B3CC-4F506CA1B2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</p:spPr>
      </p:pic>
    </p:spTree>
    <p:extLst>
      <p:ext uri="{BB962C8B-B14F-4D97-AF65-F5344CB8AC3E}">
        <p14:creationId xmlns:p14="http://schemas.microsoft.com/office/powerpoint/2010/main" val="11333560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530DAA-EF40-5D11-3826-189E1A0078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S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E3A52C85-A8A2-FD94-DDDB-B3BA0479DD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1632101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12A1EA-D49F-D881-7283-4E1B057DA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S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11AB0E10-88C8-E5B8-7829-F3DC02CC96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</p:spPr>
      </p:pic>
    </p:spTree>
    <p:extLst>
      <p:ext uri="{BB962C8B-B14F-4D97-AF65-F5344CB8AC3E}">
        <p14:creationId xmlns:p14="http://schemas.microsoft.com/office/powerpoint/2010/main" val="99006449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Panorámica</PresentationFormat>
  <Slides>21</Slides>
  <Notes>0</Notes>
  <HiddenSlides>0</HiddenSlide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2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vargaspaula19septiembre@gmail.com</dc:creator>
  <cp:lastModifiedBy>vargaspaula19septiembre@gmail.com</cp:lastModifiedBy>
  <cp:revision>5</cp:revision>
  <dcterms:created xsi:type="dcterms:W3CDTF">2024-10-31T15:45:42Z</dcterms:created>
  <dcterms:modified xsi:type="dcterms:W3CDTF">2024-10-31T16:38:32Z</dcterms:modified>
</cp:coreProperties>
</file>